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Anton"/>
      <p:regular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Antic"/>
      <p:regular r:id="rId22"/>
    </p:embeddedFont>
    <p:embeddedFont>
      <p:font typeface="Pathway Gothic On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  <p15:guide id="2" orient="horz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jXQjJft2uGUKHgifBwMahZlDnN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86FE25-01F9-4F53-A99D-AAF2A1812717}">
  <a:tblStyle styleId="{E586FE25-01F9-4F53-A99D-AAF2A181271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11" Type="http://schemas.openxmlformats.org/officeDocument/2006/relationships/slide" Target="slides/slide5.xml"/><Relationship Id="rId22" Type="http://schemas.openxmlformats.org/officeDocument/2006/relationships/font" Target="fonts/Antic-regular.fntdata"/><Relationship Id="rId10" Type="http://schemas.openxmlformats.org/officeDocument/2006/relationships/slide" Target="slides/slide4.xml"/><Relationship Id="rId21" Type="http://schemas.openxmlformats.org/officeDocument/2006/relationships/font" Target="fonts/FiraSansExtraCondensedMedium-boldItalic.fntdata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PathwayGothicO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nton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FiraSansExtraCondensedMedium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FiraSansExtraCondensed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707e1881d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c707e188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07e1881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c707e188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2"/>
          <p:cNvSpPr txBox="1"/>
          <p:nvPr>
            <p:ph type="ctrTitle"/>
          </p:nvPr>
        </p:nvSpPr>
        <p:spPr>
          <a:xfrm flipH="1">
            <a:off x="873181" y="2536300"/>
            <a:ext cx="3449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" type="subTitle"/>
          </p:nvPr>
        </p:nvSpPr>
        <p:spPr>
          <a:xfrm flipH="1">
            <a:off x="873181" y="3098067"/>
            <a:ext cx="3629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6_1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idx="1" type="subTitle"/>
          </p:nvPr>
        </p:nvSpPr>
        <p:spPr>
          <a:xfrm>
            <a:off x="2795250" y="1792450"/>
            <a:ext cx="35535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4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 flipH="1">
            <a:off x="6076197" y="1215553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13"/>
          <p:cNvSpPr txBox="1"/>
          <p:nvPr>
            <p:ph idx="2" type="ctrTitle"/>
          </p:nvPr>
        </p:nvSpPr>
        <p:spPr>
          <a:xfrm flipH="1">
            <a:off x="6076197" y="2307878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3" type="ctrTitle"/>
          </p:nvPr>
        </p:nvSpPr>
        <p:spPr>
          <a:xfrm flipH="1">
            <a:off x="6076197" y="3400203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" name="Google Shape;19;p13"/>
          <p:cNvSpPr txBox="1"/>
          <p:nvPr>
            <p:ph idx="4" type="ctrTitle"/>
          </p:nvPr>
        </p:nvSpPr>
        <p:spPr>
          <a:xfrm>
            <a:off x="0" y="3400203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" name="Google Shape;20;p13"/>
          <p:cNvSpPr txBox="1"/>
          <p:nvPr>
            <p:ph idx="5" type="ctrTitle"/>
          </p:nvPr>
        </p:nvSpPr>
        <p:spPr>
          <a:xfrm>
            <a:off x="0" y="2307878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13"/>
          <p:cNvSpPr txBox="1"/>
          <p:nvPr>
            <p:ph idx="6" type="ctrTitle"/>
          </p:nvPr>
        </p:nvSpPr>
        <p:spPr>
          <a:xfrm>
            <a:off x="2828250" y="139192"/>
            <a:ext cx="3487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7" type="ctrTitle"/>
          </p:nvPr>
        </p:nvSpPr>
        <p:spPr>
          <a:xfrm>
            <a:off x="0" y="1215553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13"/>
          <p:cNvSpPr txBox="1"/>
          <p:nvPr>
            <p:ph idx="1" type="subTitle"/>
          </p:nvPr>
        </p:nvSpPr>
        <p:spPr>
          <a:xfrm>
            <a:off x="1092475" y="164094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13"/>
          <p:cNvSpPr txBox="1"/>
          <p:nvPr>
            <p:ph idx="8" type="title"/>
          </p:nvPr>
        </p:nvSpPr>
        <p:spPr>
          <a:xfrm>
            <a:off x="3504446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9" type="subTitle"/>
          </p:nvPr>
        </p:nvSpPr>
        <p:spPr>
          <a:xfrm>
            <a:off x="1092475" y="27332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13"/>
          <p:cNvSpPr txBox="1"/>
          <p:nvPr>
            <p:ph idx="13" type="title"/>
          </p:nvPr>
        </p:nvSpPr>
        <p:spPr>
          <a:xfrm>
            <a:off x="3504446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13"/>
          <p:cNvSpPr txBox="1"/>
          <p:nvPr>
            <p:ph idx="14" type="subTitle"/>
          </p:nvPr>
        </p:nvSpPr>
        <p:spPr>
          <a:xfrm>
            <a:off x="1092475" y="382559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13"/>
          <p:cNvSpPr txBox="1"/>
          <p:nvPr>
            <p:ph idx="15" type="title"/>
          </p:nvPr>
        </p:nvSpPr>
        <p:spPr>
          <a:xfrm>
            <a:off x="3504446" y="34199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" name="Google Shape;29;p13"/>
          <p:cNvSpPr txBox="1"/>
          <p:nvPr>
            <p:ph idx="16" type="subTitle"/>
          </p:nvPr>
        </p:nvSpPr>
        <p:spPr>
          <a:xfrm flipH="1">
            <a:off x="6076237" y="164094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13"/>
          <p:cNvSpPr txBox="1"/>
          <p:nvPr>
            <p:ph idx="17" type="title"/>
          </p:nvPr>
        </p:nvSpPr>
        <p:spPr>
          <a:xfrm flipH="1">
            <a:off x="4479345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1" name="Google Shape;31;p13"/>
          <p:cNvSpPr txBox="1"/>
          <p:nvPr>
            <p:ph idx="18" type="subTitle"/>
          </p:nvPr>
        </p:nvSpPr>
        <p:spPr>
          <a:xfrm flipH="1">
            <a:off x="6076237" y="27332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" name="Google Shape;32;p13"/>
          <p:cNvSpPr txBox="1"/>
          <p:nvPr>
            <p:ph idx="19" type="title"/>
          </p:nvPr>
        </p:nvSpPr>
        <p:spPr>
          <a:xfrm flipH="1">
            <a:off x="4479345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20" type="subTitle"/>
          </p:nvPr>
        </p:nvSpPr>
        <p:spPr>
          <a:xfrm flipH="1">
            <a:off x="6076237" y="382559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13"/>
          <p:cNvSpPr txBox="1"/>
          <p:nvPr>
            <p:ph idx="21" type="title"/>
          </p:nvPr>
        </p:nvSpPr>
        <p:spPr>
          <a:xfrm flipH="1">
            <a:off x="4479345" y="34199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">
  <p:cSld name="CUSTOM_7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ctrTitle"/>
          </p:nvPr>
        </p:nvSpPr>
        <p:spPr>
          <a:xfrm>
            <a:off x="5714569" y="978487"/>
            <a:ext cx="27558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" name="Google Shape;37;p14"/>
          <p:cNvSpPr txBox="1"/>
          <p:nvPr>
            <p:ph idx="1" type="subTitle"/>
          </p:nvPr>
        </p:nvSpPr>
        <p:spPr>
          <a:xfrm>
            <a:off x="5714569" y="2293325"/>
            <a:ext cx="25554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12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" name="Google Shape;40;p15"/>
          <p:cNvSpPr txBox="1"/>
          <p:nvPr>
            <p:ph idx="2" type="ctrTitle"/>
          </p:nvPr>
        </p:nvSpPr>
        <p:spPr>
          <a:xfrm>
            <a:off x="1412938" y="3503013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" name="Google Shape;41;p15"/>
          <p:cNvSpPr txBox="1"/>
          <p:nvPr>
            <p:ph idx="1" type="subTitle"/>
          </p:nvPr>
        </p:nvSpPr>
        <p:spPr>
          <a:xfrm>
            <a:off x="1068400" y="3675550"/>
            <a:ext cx="181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3" type="ctrTitle"/>
          </p:nvPr>
        </p:nvSpPr>
        <p:spPr>
          <a:xfrm>
            <a:off x="4008384" y="3503013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4" type="subTitle"/>
          </p:nvPr>
        </p:nvSpPr>
        <p:spPr>
          <a:xfrm>
            <a:off x="3653012" y="3675550"/>
            <a:ext cx="181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" name="Google Shape;44;p15"/>
          <p:cNvSpPr txBox="1"/>
          <p:nvPr>
            <p:ph idx="5" type="ctrTitle"/>
          </p:nvPr>
        </p:nvSpPr>
        <p:spPr>
          <a:xfrm>
            <a:off x="6585650" y="3503013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15"/>
          <p:cNvSpPr txBox="1"/>
          <p:nvPr>
            <p:ph idx="6" type="subTitle"/>
          </p:nvPr>
        </p:nvSpPr>
        <p:spPr>
          <a:xfrm>
            <a:off x="6241100" y="3675550"/>
            <a:ext cx="181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2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idx="2" type="ctrTitle"/>
          </p:nvPr>
        </p:nvSpPr>
        <p:spPr>
          <a:xfrm>
            <a:off x="1738808" y="3884013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1" type="subTitle"/>
          </p:nvPr>
        </p:nvSpPr>
        <p:spPr>
          <a:xfrm>
            <a:off x="1766850" y="4078006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idx="3" type="ctrTitle"/>
          </p:nvPr>
        </p:nvSpPr>
        <p:spPr>
          <a:xfrm>
            <a:off x="3768564" y="3884013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4" type="subTitle"/>
          </p:nvPr>
        </p:nvSpPr>
        <p:spPr>
          <a:xfrm>
            <a:off x="3781850" y="4067206"/>
            <a:ext cx="1558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5" type="ctrTitle"/>
          </p:nvPr>
        </p:nvSpPr>
        <p:spPr>
          <a:xfrm>
            <a:off x="5772279" y="3884013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6" type="subTitle"/>
          </p:nvPr>
        </p:nvSpPr>
        <p:spPr>
          <a:xfrm>
            <a:off x="5800324" y="4078006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4" name="Google Shape;54;p16"/>
          <p:cNvSpPr txBox="1"/>
          <p:nvPr>
            <p:ph idx="7" type="ctrTitle"/>
          </p:nvPr>
        </p:nvSpPr>
        <p:spPr>
          <a:xfrm>
            <a:off x="1738808" y="1990131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" name="Google Shape;55;p16"/>
          <p:cNvSpPr txBox="1"/>
          <p:nvPr>
            <p:ph idx="8" type="subTitle"/>
          </p:nvPr>
        </p:nvSpPr>
        <p:spPr>
          <a:xfrm>
            <a:off x="1766850" y="2184130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6" name="Google Shape;56;p16"/>
          <p:cNvSpPr txBox="1"/>
          <p:nvPr>
            <p:ph idx="9" type="ctrTitle"/>
          </p:nvPr>
        </p:nvSpPr>
        <p:spPr>
          <a:xfrm>
            <a:off x="3768568" y="1990131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13" type="subTitle"/>
          </p:nvPr>
        </p:nvSpPr>
        <p:spPr>
          <a:xfrm>
            <a:off x="3781850" y="2173330"/>
            <a:ext cx="1558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" name="Google Shape;58;p16"/>
          <p:cNvSpPr txBox="1"/>
          <p:nvPr>
            <p:ph idx="14" type="ctrTitle"/>
          </p:nvPr>
        </p:nvSpPr>
        <p:spPr>
          <a:xfrm>
            <a:off x="5772279" y="1990131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5" type="subTitle"/>
          </p:nvPr>
        </p:nvSpPr>
        <p:spPr>
          <a:xfrm>
            <a:off x="5800324" y="2184130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6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/>
          <p:nvPr/>
        </p:nvSpPr>
        <p:spPr>
          <a:xfrm>
            <a:off x="2585325" y="3088925"/>
            <a:ext cx="2239200" cy="219900"/>
          </a:xfrm>
          <a:prstGeom prst="rect">
            <a:avLst/>
          </a:prstGeom>
          <a:solidFill>
            <a:schemeClr val="accent1">
              <a:alpha val="5294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8"/>
          <p:cNvSpPr txBox="1"/>
          <p:nvPr>
            <p:ph idx="1" type="subTitle"/>
          </p:nvPr>
        </p:nvSpPr>
        <p:spPr>
          <a:xfrm>
            <a:off x="1139375" y="1780575"/>
            <a:ext cx="2564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2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idx="2" type="subTitle"/>
          </p:nvPr>
        </p:nvSpPr>
        <p:spPr>
          <a:xfrm>
            <a:off x="1882875" y="3013975"/>
            <a:ext cx="18210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_3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" name="Google Shape;68;p19"/>
          <p:cNvSpPr txBox="1"/>
          <p:nvPr>
            <p:ph idx="2" type="ctrTitle"/>
          </p:nvPr>
        </p:nvSpPr>
        <p:spPr>
          <a:xfrm>
            <a:off x="3067456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9" name="Google Shape;69;p19"/>
          <p:cNvSpPr txBox="1"/>
          <p:nvPr>
            <p:ph idx="1" type="subTitle"/>
          </p:nvPr>
        </p:nvSpPr>
        <p:spPr>
          <a:xfrm>
            <a:off x="3067456" y="372939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9"/>
          <p:cNvSpPr txBox="1"/>
          <p:nvPr>
            <p:ph idx="3" type="ctrTitle"/>
          </p:nvPr>
        </p:nvSpPr>
        <p:spPr>
          <a:xfrm>
            <a:off x="3067456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4" type="subTitle"/>
          </p:nvPr>
        </p:nvSpPr>
        <p:spPr>
          <a:xfrm>
            <a:off x="3067456" y="212207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5" type="ctrTitle"/>
          </p:nvPr>
        </p:nvSpPr>
        <p:spPr>
          <a:xfrm>
            <a:off x="5785481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6" type="subTitle"/>
          </p:nvPr>
        </p:nvSpPr>
        <p:spPr>
          <a:xfrm>
            <a:off x="5785481" y="372939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7" type="ctrTitle"/>
          </p:nvPr>
        </p:nvSpPr>
        <p:spPr>
          <a:xfrm>
            <a:off x="5785481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8" type="subTitle"/>
          </p:nvPr>
        </p:nvSpPr>
        <p:spPr>
          <a:xfrm>
            <a:off x="5785481" y="212207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4184500" y="1612400"/>
            <a:ext cx="42093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 flipH="1">
            <a:off x="3970600" y="2556400"/>
            <a:ext cx="44232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/>
              <a:buNone/>
              <a:defRPr b="0" i="0" sz="2800" u="none" cap="none" strike="noStrike">
                <a:solidFill>
                  <a:schemeClr val="accent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kelsie-c.github.io/national-parks/index.html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720000" y="1366800"/>
            <a:ext cx="5195100" cy="2409900"/>
          </a:xfrm>
          <a:prstGeom prst="rect">
            <a:avLst/>
          </a:prstGeom>
          <a:noFill/>
          <a:ln cap="flat" cmpd="sng" w="9525">
            <a:solidFill>
              <a:srgbClr val="425D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>
            <p:ph type="ctrTitle"/>
          </p:nvPr>
        </p:nvSpPr>
        <p:spPr>
          <a:xfrm flipH="1">
            <a:off x="873181" y="2536300"/>
            <a:ext cx="3449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HUNGRY HUNGRY </a:t>
            </a:r>
            <a:r>
              <a:rPr lang="es">
                <a:solidFill>
                  <a:srgbClr val="00B2E2"/>
                </a:solidFill>
              </a:rPr>
              <a:t>HIKERS</a:t>
            </a:r>
            <a:endParaRPr>
              <a:solidFill>
                <a:srgbClr val="00B2E2"/>
              </a:solidFill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 flipH="1">
            <a:off x="873181" y="3098067"/>
            <a:ext cx="3629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Josh, Kelsie, &amp; Shuo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8449" l="0" r="0" t="24813"/>
          <a:stretch/>
        </p:blipFill>
        <p:spPr>
          <a:xfrm flipH="1">
            <a:off x="4360500" y="540000"/>
            <a:ext cx="4063500" cy="40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 rot="-5400000">
            <a:off x="7045325" y="3797250"/>
            <a:ext cx="499800" cy="16125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8241750" y="391200"/>
            <a:ext cx="364500" cy="297600"/>
          </a:xfrm>
          <a:prstGeom prst="rect">
            <a:avLst/>
          </a:prstGeom>
          <a:solidFill>
            <a:schemeClr val="accent3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 rot="5400000">
            <a:off x="183150" y="2252250"/>
            <a:ext cx="1073700" cy="297600"/>
          </a:xfrm>
          <a:prstGeom prst="rect">
            <a:avLst/>
          </a:prstGeom>
          <a:solidFill>
            <a:schemeClr val="accent3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mountain, sky, outdoor, tree&#10;&#10;Description automatically generated" id="94" name="Google Shape;94;p1"/>
          <p:cNvPicPr preferRelativeResize="0"/>
          <p:nvPr/>
        </p:nvPicPr>
        <p:blipFill rotWithShape="1">
          <a:blip r:embed="rId4">
            <a:alphaModFix/>
          </a:blip>
          <a:srcRect b="0" l="24918" r="0" t="0"/>
          <a:stretch/>
        </p:blipFill>
        <p:spPr>
          <a:xfrm>
            <a:off x="4356118" y="540000"/>
            <a:ext cx="4067881" cy="40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/>
          <p:nvPr/>
        </p:nvSpPr>
        <p:spPr>
          <a:xfrm>
            <a:off x="1899750" y="1728175"/>
            <a:ext cx="4734900" cy="251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2204550" y="1423375"/>
            <a:ext cx="4734900" cy="251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"/>
          <p:cNvSpPr txBox="1"/>
          <p:nvPr>
            <p:ph idx="1" type="subTitle"/>
          </p:nvPr>
        </p:nvSpPr>
        <p:spPr>
          <a:xfrm>
            <a:off x="2795250" y="1792450"/>
            <a:ext cx="35535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s" sz="1000">
                <a:solidFill>
                  <a:schemeClr val="accent2"/>
                </a:solidFill>
              </a:rPr>
              <a:t>This is where you give credit to the ones who are part of this project.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0">
              <a:solidFill>
                <a:schemeClr val="accent2"/>
              </a:solidFill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Slab"/>
              <a:buChar char="◂"/>
            </a:pPr>
            <a:r>
              <a:rPr lang="es" sz="1000">
                <a:solidFill>
                  <a:schemeClr val="accent2"/>
                </a:solidFill>
              </a:rPr>
              <a:t>Presentation template by </a:t>
            </a:r>
            <a:r>
              <a:rPr lang="es" sz="1000">
                <a:solidFill>
                  <a:schemeClr val="lt1"/>
                </a:solidFill>
                <a:highlight>
                  <a:schemeClr val="accen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sz="1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Char char="◂"/>
            </a:pPr>
            <a:r>
              <a:rPr lang="es" sz="1000">
                <a:solidFill>
                  <a:schemeClr val="accent2"/>
                </a:solidFill>
              </a:rPr>
              <a:t>Icons by </a:t>
            </a:r>
            <a:r>
              <a:rPr lang="es" sz="1000">
                <a:solidFill>
                  <a:schemeClr val="lt1"/>
                </a:solidFill>
                <a:highlight>
                  <a:schemeClr val="accen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endParaRPr sz="1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Char char="◂"/>
            </a:pPr>
            <a:r>
              <a:rPr lang="es" sz="1000">
                <a:solidFill>
                  <a:schemeClr val="accent2"/>
                </a:solidFill>
              </a:rPr>
              <a:t>Infographics by </a:t>
            </a:r>
            <a:r>
              <a:rPr lang="es" sz="1000">
                <a:solidFill>
                  <a:schemeClr val="lt1"/>
                </a:solidFill>
                <a:highlight>
                  <a:schemeClr val="accent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Char char="◂"/>
            </a:pPr>
            <a:r>
              <a:rPr lang="es" sz="1000">
                <a:solidFill>
                  <a:schemeClr val="accent2"/>
                </a:solidFill>
              </a:rPr>
              <a:t>Images created by </a:t>
            </a:r>
            <a:r>
              <a:rPr lang="es" sz="1000">
                <a:solidFill>
                  <a:schemeClr val="lt1"/>
                </a:solidFill>
                <a:highlight>
                  <a:schemeClr val="accent1"/>
                </a:highlight>
              </a:rPr>
              <a:t>Freepik </a:t>
            </a:r>
            <a:r>
              <a:rPr lang="es" sz="1000">
                <a:solidFill>
                  <a:schemeClr val="accent2"/>
                </a:solidFill>
              </a:rPr>
              <a:t>- Freepik</a:t>
            </a:r>
            <a:endParaRPr sz="1000">
              <a:solidFill>
                <a:schemeClr val="accent2"/>
              </a:solidFill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Char char="◂"/>
            </a:pPr>
            <a:r>
              <a:rPr lang="es" sz="1000">
                <a:solidFill>
                  <a:schemeClr val="accent2"/>
                </a:solidFill>
              </a:rPr>
              <a:t>Author introduction slide photo created by Freepik</a:t>
            </a:r>
            <a:endParaRPr sz="1000">
              <a:solidFill>
                <a:schemeClr val="accent2"/>
              </a:solidFill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ntic"/>
              <a:buChar char="◂"/>
            </a:pPr>
            <a:r>
              <a:rPr lang="es" sz="1000">
                <a:solidFill>
                  <a:schemeClr val="accent2"/>
                </a:solidFill>
              </a:rPr>
              <a:t>Text &amp; Image slide photo created by Freepik.com</a:t>
            </a:r>
            <a:endParaRPr sz="10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1" name="Google Shape;231;p10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232" name="Google Shape;232;p10"/>
          <p:cNvSpPr/>
          <p:nvPr/>
        </p:nvSpPr>
        <p:spPr>
          <a:xfrm>
            <a:off x="-257839" y="4114125"/>
            <a:ext cx="813000" cy="297600"/>
          </a:xfrm>
          <a:prstGeom prst="rect">
            <a:avLst/>
          </a:prstGeom>
          <a:solidFill>
            <a:schemeClr val="accent3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8666975" y="391200"/>
            <a:ext cx="909600" cy="8517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4117150" y="1323100"/>
            <a:ext cx="909600" cy="2187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6790381" y="3366125"/>
            <a:ext cx="335100" cy="297600"/>
          </a:xfrm>
          <a:prstGeom prst="rect">
            <a:avLst/>
          </a:prstGeom>
          <a:solidFill>
            <a:schemeClr val="accent3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ctrTitle"/>
          </p:nvPr>
        </p:nvSpPr>
        <p:spPr>
          <a:xfrm flipH="1">
            <a:off x="6076199" y="121555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CONCEPT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0" name="Google Shape;100;p2"/>
          <p:cNvSpPr txBox="1"/>
          <p:nvPr>
            <p:ph idx="2" type="ctrTitle"/>
          </p:nvPr>
        </p:nvSpPr>
        <p:spPr>
          <a:xfrm flipH="1">
            <a:off x="6076199" y="2307875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chemeClr val="accent3"/>
                </a:solidFill>
              </a:rPr>
              <a:t>DEMO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1" name="Google Shape;101;p2"/>
          <p:cNvSpPr txBox="1"/>
          <p:nvPr>
            <p:ph idx="3" type="ctrTitle"/>
          </p:nvPr>
        </p:nvSpPr>
        <p:spPr>
          <a:xfrm flipH="1">
            <a:off x="6076199" y="340020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DEPLOYED APP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2" name="Google Shape;102;p2"/>
          <p:cNvSpPr txBox="1"/>
          <p:nvPr>
            <p:ph idx="4" type="ctrTitle"/>
          </p:nvPr>
        </p:nvSpPr>
        <p:spPr>
          <a:xfrm>
            <a:off x="759900" y="3400200"/>
            <a:ext cx="223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chemeClr val="accent3"/>
                </a:solidFill>
              </a:rPr>
              <a:t>FUTURE DEVELOPMENT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3" name="Google Shape;103;p2"/>
          <p:cNvSpPr txBox="1"/>
          <p:nvPr>
            <p:ph idx="5" type="ctrTitle"/>
          </p:nvPr>
        </p:nvSpPr>
        <p:spPr>
          <a:xfrm>
            <a:off x="811400" y="2307875"/>
            <a:ext cx="218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PROCESS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" name="Google Shape;104;p2"/>
          <p:cNvSpPr txBox="1"/>
          <p:nvPr>
            <p:ph idx="6" type="ctrTitle"/>
          </p:nvPr>
        </p:nvSpPr>
        <p:spPr>
          <a:xfrm>
            <a:off x="2828250" y="139192"/>
            <a:ext cx="3487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05" name="Google Shape;105;p2"/>
          <p:cNvSpPr txBox="1"/>
          <p:nvPr>
            <p:ph idx="7" type="ctrTitle"/>
          </p:nvPr>
        </p:nvSpPr>
        <p:spPr>
          <a:xfrm>
            <a:off x="1164175" y="1215550"/>
            <a:ext cx="183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chemeClr val="accent3"/>
                </a:solidFill>
              </a:rPr>
              <a:t>ELEVATOR PITCH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6" name="Google Shape;106;p2"/>
          <p:cNvSpPr txBox="1"/>
          <p:nvPr>
            <p:ph idx="1" type="subTitle"/>
          </p:nvPr>
        </p:nvSpPr>
        <p:spPr>
          <a:xfrm>
            <a:off x="1092475" y="164094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All about our product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7" name="Google Shape;107;p2"/>
          <p:cNvSpPr txBox="1"/>
          <p:nvPr>
            <p:ph idx="8" type="title"/>
          </p:nvPr>
        </p:nvSpPr>
        <p:spPr>
          <a:xfrm>
            <a:off x="3504446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2"/>
          <p:cNvSpPr txBox="1"/>
          <p:nvPr>
            <p:ph idx="9" type="subTitle"/>
          </p:nvPr>
        </p:nvSpPr>
        <p:spPr>
          <a:xfrm>
            <a:off x="1092475" y="27332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How the magic happened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9" name="Google Shape;109;p2"/>
          <p:cNvSpPr txBox="1"/>
          <p:nvPr>
            <p:ph idx="13" type="title"/>
          </p:nvPr>
        </p:nvSpPr>
        <p:spPr>
          <a:xfrm>
            <a:off x="3504446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2"/>
          <p:cNvSpPr txBox="1"/>
          <p:nvPr>
            <p:ph idx="14" type="subTitle"/>
          </p:nvPr>
        </p:nvSpPr>
        <p:spPr>
          <a:xfrm>
            <a:off x="1092475" y="382559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What’s next for Hungry Hungry Hiker?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1" name="Google Shape;111;p2"/>
          <p:cNvSpPr txBox="1"/>
          <p:nvPr>
            <p:ph idx="15" type="title"/>
          </p:nvPr>
        </p:nvSpPr>
        <p:spPr>
          <a:xfrm>
            <a:off x="3504446" y="34199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2"/>
          <p:cNvSpPr txBox="1"/>
          <p:nvPr>
            <p:ph idx="16" type="subTitle"/>
          </p:nvPr>
        </p:nvSpPr>
        <p:spPr>
          <a:xfrm flipH="1">
            <a:off x="6076237" y="164094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Our inspiration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3" name="Google Shape;113;p2"/>
          <p:cNvSpPr txBox="1"/>
          <p:nvPr>
            <p:ph idx="17" type="title"/>
          </p:nvPr>
        </p:nvSpPr>
        <p:spPr>
          <a:xfrm flipH="1">
            <a:off x="4479345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2"/>
          <p:cNvSpPr txBox="1"/>
          <p:nvPr>
            <p:ph idx="18" type="subTitle"/>
          </p:nvPr>
        </p:nvSpPr>
        <p:spPr>
          <a:xfrm flipH="1">
            <a:off x="6076237" y="27332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Walkthrough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5" name="Google Shape;115;p2"/>
          <p:cNvSpPr txBox="1"/>
          <p:nvPr>
            <p:ph idx="19" type="title"/>
          </p:nvPr>
        </p:nvSpPr>
        <p:spPr>
          <a:xfrm flipH="1">
            <a:off x="4479345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2"/>
          <p:cNvSpPr txBox="1"/>
          <p:nvPr>
            <p:ph idx="20" type="subTitle"/>
          </p:nvPr>
        </p:nvSpPr>
        <p:spPr>
          <a:xfrm flipH="1">
            <a:off x="6076237" y="382559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Thank you!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7" name="Google Shape;117;p2"/>
          <p:cNvSpPr txBox="1"/>
          <p:nvPr>
            <p:ph idx="21" type="title"/>
          </p:nvPr>
        </p:nvSpPr>
        <p:spPr>
          <a:xfrm flipH="1">
            <a:off x="4479345" y="34199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3452400" y="1349225"/>
            <a:ext cx="2239200" cy="3498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3452400" y="2441625"/>
            <a:ext cx="2239200" cy="3498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3452400" y="3534025"/>
            <a:ext cx="2239200" cy="3498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2"/>
          <p:cNvCxnSpPr/>
          <p:nvPr/>
        </p:nvCxnSpPr>
        <p:spPr>
          <a:xfrm>
            <a:off x="4572000" y="1042800"/>
            <a:ext cx="0" cy="356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2"/>
          <p:cNvSpPr/>
          <p:nvPr/>
        </p:nvSpPr>
        <p:spPr>
          <a:xfrm>
            <a:off x="8906075" y="3864075"/>
            <a:ext cx="1073700" cy="709500"/>
          </a:xfrm>
          <a:prstGeom prst="rect">
            <a:avLst/>
          </a:prstGeom>
          <a:solidFill>
            <a:schemeClr val="accent3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-843550" y="1329475"/>
            <a:ext cx="1073700" cy="2517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/>
          <p:nvPr>
            <p:ph type="ctrTitle"/>
          </p:nvPr>
        </p:nvSpPr>
        <p:spPr>
          <a:xfrm>
            <a:off x="5714569" y="978487"/>
            <a:ext cx="27558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ELEVATOR PITCH</a:t>
            </a:r>
            <a:endParaRPr/>
          </a:p>
        </p:txBody>
      </p:sp>
      <p:sp>
        <p:nvSpPr>
          <p:cNvPr id="129" name="Google Shape;129;p3"/>
          <p:cNvSpPr txBox="1"/>
          <p:nvPr>
            <p:ph idx="1" type="subTitle"/>
          </p:nvPr>
        </p:nvSpPr>
        <p:spPr>
          <a:xfrm>
            <a:off x="5507026" y="2356925"/>
            <a:ext cx="3040800" cy="2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"It's a race, it's a chase, hurry up and feed their face!</a:t>
            </a:r>
            <a:endParaRPr i="1"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Who will win? No one knows! Feed the hungry hik-er-ss!</a:t>
            </a:r>
            <a:endParaRPr i="1"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Hungry hungry hikers! </a:t>
            </a:r>
            <a:endParaRPr i="1"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(open up and there it goes!)"</a:t>
            </a:r>
            <a:endParaRPr i="1"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624642" y="2015497"/>
            <a:ext cx="594481" cy="668411"/>
            <a:chOff x="2523000" y="1954875"/>
            <a:chExt cx="262325" cy="295000"/>
          </a:xfrm>
        </p:grpSpPr>
        <p:sp>
          <p:nvSpPr>
            <p:cNvPr id="131" name="Google Shape;131;p3"/>
            <p:cNvSpPr/>
            <p:nvPr/>
          </p:nvSpPr>
          <p:spPr>
            <a:xfrm>
              <a:off x="2523000" y="1954875"/>
              <a:ext cx="262325" cy="295000"/>
            </a:xfrm>
            <a:custGeom>
              <a:rect b="b" l="l" r="r" t="t"/>
              <a:pathLst>
                <a:path extrusionOk="0" h="11800" w="10493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595475" y="202457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3"/>
          <p:cNvSpPr txBox="1"/>
          <p:nvPr/>
        </p:nvSpPr>
        <p:spPr>
          <a:xfrm>
            <a:off x="3499638" y="2683896"/>
            <a:ext cx="844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YOUR LOGO</a:t>
            </a:r>
            <a:endParaRPr b="0" i="0" sz="12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8470375" y="268975"/>
            <a:ext cx="1073700" cy="408300"/>
          </a:xfrm>
          <a:prstGeom prst="rect">
            <a:avLst/>
          </a:prstGeom>
          <a:solidFill>
            <a:schemeClr val="accent3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outdoor, sky, grass, nature&#10;&#10;Description automatically generated" id="135" name="Google Shape;1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" y="-2096900"/>
            <a:ext cx="5430300" cy="72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/>
          <p:nvPr/>
        </p:nvSpPr>
        <p:spPr>
          <a:xfrm>
            <a:off x="4344150" y="1810100"/>
            <a:ext cx="1298100" cy="16125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3"/>
          <p:cNvGrpSpPr/>
          <p:nvPr/>
        </p:nvGrpSpPr>
        <p:grpSpPr>
          <a:xfrm>
            <a:off x="5784249" y="265094"/>
            <a:ext cx="1536402" cy="1539336"/>
            <a:chOff x="5634334" y="829965"/>
            <a:chExt cx="1047880" cy="1047880"/>
          </a:xfrm>
        </p:grpSpPr>
        <p:sp>
          <p:nvSpPr>
            <p:cNvPr id="138" name="Google Shape;138;p3"/>
            <p:cNvSpPr/>
            <p:nvPr/>
          </p:nvSpPr>
          <p:spPr>
            <a:xfrm>
              <a:off x="5634334" y="829965"/>
              <a:ext cx="1047880" cy="104788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18070" y="959919"/>
              <a:ext cx="480409" cy="7879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CONCEPT</a:t>
            </a:r>
            <a:endParaRPr/>
          </a:p>
        </p:txBody>
      </p:sp>
      <p:sp>
        <p:nvSpPr>
          <p:cNvPr id="145" name="Google Shape;145;p4"/>
          <p:cNvSpPr txBox="1"/>
          <p:nvPr>
            <p:ph idx="2" type="ctrTitle"/>
          </p:nvPr>
        </p:nvSpPr>
        <p:spPr>
          <a:xfrm>
            <a:off x="1412938" y="3503013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IDEATION</a:t>
            </a:r>
            <a:endParaRPr/>
          </a:p>
        </p:txBody>
      </p:sp>
      <p:sp>
        <p:nvSpPr>
          <p:cNvPr id="146" name="Google Shape;146;p4"/>
          <p:cNvSpPr txBox="1"/>
          <p:nvPr>
            <p:ph idx="1" type="subTitle"/>
          </p:nvPr>
        </p:nvSpPr>
        <p:spPr>
          <a:xfrm>
            <a:off x="1197238" y="3675538"/>
            <a:ext cx="15585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As avid National Parkivists we know how important it is to stay fueled and hydrated while wandering through the wilderness. </a:t>
            </a:r>
            <a:endParaRPr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 txBox="1"/>
          <p:nvPr>
            <p:ph idx="3" type="ctrTitle"/>
          </p:nvPr>
        </p:nvSpPr>
        <p:spPr>
          <a:xfrm>
            <a:off x="3878250" y="3503025"/>
            <a:ext cx="1387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NATIONAL PARKS</a:t>
            </a:r>
            <a:endParaRPr/>
          </a:p>
        </p:txBody>
      </p:sp>
      <p:sp>
        <p:nvSpPr>
          <p:cNvPr id="148" name="Google Shape;148;p4"/>
          <p:cNvSpPr txBox="1"/>
          <p:nvPr>
            <p:ph idx="4" type="subTitle"/>
          </p:nvPr>
        </p:nvSpPr>
        <p:spPr>
          <a:xfrm>
            <a:off x="3653012" y="3675550"/>
            <a:ext cx="181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669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There are over 400 National Parks in the U.S. and they are visited by more than 230M people a year.</a:t>
            </a:r>
            <a:endParaRPr/>
          </a:p>
        </p:txBody>
      </p:sp>
      <p:sp>
        <p:nvSpPr>
          <p:cNvPr id="149" name="Google Shape;149;p4"/>
          <p:cNvSpPr txBox="1"/>
          <p:nvPr>
            <p:ph idx="5" type="ctrTitle"/>
          </p:nvPr>
        </p:nvSpPr>
        <p:spPr>
          <a:xfrm>
            <a:off x="6585650" y="3503013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YELP</a:t>
            </a:r>
            <a:endParaRPr/>
          </a:p>
        </p:txBody>
      </p:sp>
      <p:sp>
        <p:nvSpPr>
          <p:cNvPr id="150" name="Google Shape;150;p4"/>
          <p:cNvSpPr txBox="1"/>
          <p:nvPr>
            <p:ph idx="6" type="subTitle"/>
          </p:nvPr>
        </p:nvSpPr>
        <p:spPr>
          <a:xfrm>
            <a:off x="6241100" y="3675550"/>
            <a:ext cx="181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Helping users stayed fueled by  personal experiences to help businesses uncovering hidden gems in the vast nature of it all.</a:t>
            </a:r>
            <a:endParaRPr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151" name="Google Shape;151;p4"/>
          <p:cNvSpPr/>
          <p:nvPr/>
        </p:nvSpPr>
        <p:spPr>
          <a:xfrm>
            <a:off x="3882044" y="1542304"/>
            <a:ext cx="1792200" cy="1728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6475522" y="1074110"/>
            <a:ext cx="1792200" cy="1728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855653" y="1053750"/>
            <a:ext cx="1792200" cy="1728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8582225" y="4526400"/>
            <a:ext cx="847500" cy="2907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-508975" y="476350"/>
            <a:ext cx="847500" cy="575700"/>
          </a:xfrm>
          <a:prstGeom prst="rect">
            <a:avLst/>
          </a:prstGeom>
          <a:solidFill>
            <a:schemeClr val="accent3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 b="2714" l="26432" r="3456" t="0"/>
          <a:stretch/>
        </p:blipFill>
        <p:spPr>
          <a:xfrm>
            <a:off x="1118675" y="1251300"/>
            <a:ext cx="1792203" cy="172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4">
            <a:alphaModFix/>
          </a:blip>
          <a:srcRect b="0" l="30867" r="0" t="0"/>
          <a:stretch/>
        </p:blipFill>
        <p:spPr>
          <a:xfrm>
            <a:off x="3750527" y="1352700"/>
            <a:ext cx="1792203" cy="172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5">
            <a:alphaModFix/>
          </a:blip>
          <a:srcRect b="0" l="21908" r="12792" t="0"/>
          <a:stretch/>
        </p:blipFill>
        <p:spPr>
          <a:xfrm>
            <a:off x="6364422" y="1251300"/>
            <a:ext cx="1692878" cy="172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707e1881d_0_15"/>
          <p:cNvSpPr txBox="1"/>
          <p:nvPr>
            <p:ph type="ctrTitle"/>
          </p:nvPr>
        </p:nvSpPr>
        <p:spPr>
          <a:xfrm>
            <a:off x="653825" y="114175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PROCESS</a:t>
            </a:r>
            <a:endParaRPr/>
          </a:p>
        </p:txBody>
      </p:sp>
      <p:sp>
        <p:nvSpPr>
          <p:cNvPr id="164" name="Google Shape;164;gc707e1881d_0_15"/>
          <p:cNvSpPr/>
          <p:nvPr/>
        </p:nvSpPr>
        <p:spPr>
          <a:xfrm>
            <a:off x="8793375" y="2224675"/>
            <a:ext cx="847500" cy="575700"/>
          </a:xfrm>
          <a:prstGeom prst="rect">
            <a:avLst/>
          </a:prstGeom>
          <a:solidFill>
            <a:schemeClr val="accent3">
              <a:alpha val="40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c707e1881d_0_15"/>
          <p:cNvSpPr/>
          <p:nvPr/>
        </p:nvSpPr>
        <p:spPr>
          <a:xfrm>
            <a:off x="-385750" y="4526400"/>
            <a:ext cx="847500" cy="290700"/>
          </a:xfrm>
          <a:prstGeom prst="rect">
            <a:avLst/>
          </a:prstGeom>
          <a:solidFill>
            <a:schemeClr val="accent1">
              <a:alpha val="494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c707e1881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75" y="965875"/>
            <a:ext cx="7572238" cy="387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>
            <a:off x="1133125" y="1546639"/>
            <a:ext cx="6647700" cy="2530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1363075" y="1381613"/>
            <a:ext cx="6647700" cy="25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KEY ACTION ITEMS</a:t>
            </a:r>
            <a:endParaRPr/>
          </a:p>
        </p:txBody>
      </p:sp>
      <p:graphicFrame>
        <p:nvGraphicFramePr>
          <p:cNvPr id="174" name="Google Shape;174;p6"/>
          <p:cNvGraphicFramePr/>
          <p:nvPr/>
        </p:nvGraphicFramePr>
        <p:xfrm>
          <a:off x="1396786" y="1435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{E586FE25-01F9-4F53-A99D-AAF2A1812717}</a:tableStyleId>
              </a:tblPr>
              <a:tblGrid>
                <a:gridCol w="1210975"/>
                <a:gridCol w="1697050"/>
                <a:gridCol w="1736150"/>
                <a:gridCol w="1768150"/>
              </a:tblGrid>
              <a:tr h="391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PROJECT START</a:t>
                      </a:r>
                      <a:endParaRPr sz="1400" u="none" cap="none" strike="noStrike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MID</a:t>
                      </a:r>
                      <a:endParaRPr sz="1400" u="none" cap="none" strike="noStrike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FINAL</a:t>
                      </a:r>
                      <a:endParaRPr sz="1400" u="none" cap="none" strike="noStrike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3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Nat’l Parks API</a:t>
                      </a:r>
                      <a:endParaRPr sz="1400" u="none" cap="none" strike="noStrike">
                        <a:solidFill>
                          <a:schemeClr val="accent3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accent2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Select &amp; Research API</a:t>
                      </a:r>
                      <a:endParaRPr sz="900" u="none" cap="none" strike="noStrike">
                        <a:solidFill>
                          <a:schemeClr val="accent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accent2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Become expert on API and start making test calls</a:t>
                      </a:r>
                      <a:endParaRPr sz="900" u="none" cap="none" strike="noStrike">
                        <a:solidFill>
                          <a:schemeClr val="accent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accent2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Populate desired data on home page and 2nd page</a:t>
                      </a:r>
                      <a:endParaRPr sz="900" u="none" cap="none" strike="noStrike">
                        <a:solidFill>
                          <a:schemeClr val="accent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3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Yelp API</a:t>
                      </a:r>
                      <a:endParaRPr sz="1400" u="none" cap="none" strike="noStrike">
                        <a:solidFill>
                          <a:schemeClr val="accent3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accent2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Select &amp; Research API</a:t>
                      </a:r>
                      <a:endParaRPr sz="900" u="none" cap="none" strike="noStrike">
                        <a:solidFill>
                          <a:schemeClr val="accent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accent2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Become expert on API and start making test calls</a:t>
                      </a:r>
                      <a:endParaRPr sz="900" u="none" cap="none" strike="noStrike">
                        <a:solidFill>
                          <a:schemeClr val="accent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accent2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Populate desired data in correct order on 2nd page</a:t>
                      </a:r>
                      <a:endParaRPr sz="900" u="none" cap="none" strike="noStrike">
                        <a:solidFill>
                          <a:schemeClr val="accent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3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accent3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UI Design</a:t>
                      </a:r>
                      <a:endParaRPr sz="1400" u="none" cap="none" strike="noStrike">
                        <a:solidFill>
                          <a:schemeClr val="accent3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accent2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Collaborate on MVP attributes &amp; look-and-feel</a:t>
                      </a:r>
                      <a:endParaRPr sz="900" u="none" cap="none" strike="noStrike">
                        <a:solidFill>
                          <a:schemeClr val="accent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accent2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Revise wireframe based on API research &amp; team goals</a:t>
                      </a:r>
                      <a:endParaRPr sz="900" u="none" cap="none" strike="noStrike">
                        <a:solidFill>
                          <a:schemeClr val="accent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accent2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Touch up HTML/CSS/JS features, buttons, etc.</a:t>
                      </a:r>
                      <a:endParaRPr sz="900" u="none" cap="none" strike="noStrike">
                        <a:solidFill>
                          <a:schemeClr val="accent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5" name="Google Shape;175;p6"/>
          <p:cNvSpPr/>
          <p:nvPr/>
        </p:nvSpPr>
        <p:spPr>
          <a:xfrm>
            <a:off x="-191025" y="824775"/>
            <a:ext cx="538800" cy="208800"/>
          </a:xfrm>
          <a:prstGeom prst="rect">
            <a:avLst/>
          </a:prstGeom>
          <a:solidFill>
            <a:schemeClr val="accent3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8751725" y="4451100"/>
            <a:ext cx="538800" cy="3612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707e1881d_0_0"/>
          <p:cNvSpPr txBox="1"/>
          <p:nvPr>
            <p:ph type="ctrTitle"/>
          </p:nvPr>
        </p:nvSpPr>
        <p:spPr>
          <a:xfrm>
            <a:off x="5714569" y="978487"/>
            <a:ext cx="27558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Demo</a:t>
            </a:r>
            <a:endParaRPr/>
          </a:p>
        </p:txBody>
      </p:sp>
      <p:sp>
        <p:nvSpPr>
          <p:cNvPr id="182" name="Google Shape;182;gc707e1881d_0_0"/>
          <p:cNvSpPr txBox="1"/>
          <p:nvPr>
            <p:ph idx="1" type="subTitle"/>
          </p:nvPr>
        </p:nvSpPr>
        <p:spPr>
          <a:xfrm>
            <a:off x="5714569" y="2293325"/>
            <a:ext cx="25554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Our final product!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grpSp>
        <p:nvGrpSpPr>
          <p:cNvPr id="183" name="Google Shape;183;gc707e1881d_0_0"/>
          <p:cNvGrpSpPr/>
          <p:nvPr/>
        </p:nvGrpSpPr>
        <p:grpSpPr>
          <a:xfrm>
            <a:off x="3624641" y="2015497"/>
            <a:ext cx="594481" cy="668411"/>
            <a:chOff x="2523000" y="1954875"/>
            <a:chExt cx="262325" cy="295000"/>
          </a:xfrm>
        </p:grpSpPr>
        <p:sp>
          <p:nvSpPr>
            <p:cNvPr id="184" name="Google Shape;184;gc707e1881d_0_0"/>
            <p:cNvSpPr/>
            <p:nvPr/>
          </p:nvSpPr>
          <p:spPr>
            <a:xfrm>
              <a:off x="2523000" y="1954875"/>
              <a:ext cx="262325" cy="295000"/>
            </a:xfrm>
            <a:custGeom>
              <a:rect b="b" l="l" r="r" t="t"/>
              <a:pathLst>
                <a:path extrusionOk="0" h="11800" w="10493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c707e1881d_0_0"/>
            <p:cNvSpPr/>
            <p:nvPr/>
          </p:nvSpPr>
          <p:spPr>
            <a:xfrm>
              <a:off x="2595475" y="202457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gc707e1881d_0_0"/>
          <p:cNvSpPr txBox="1"/>
          <p:nvPr/>
        </p:nvSpPr>
        <p:spPr>
          <a:xfrm>
            <a:off x="3499638" y="2683896"/>
            <a:ext cx="844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YOUR LOGO</a:t>
            </a:r>
            <a:endParaRPr b="0" i="0" sz="12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" name="Google Shape;187;gc707e1881d_0_0"/>
          <p:cNvSpPr/>
          <p:nvPr/>
        </p:nvSpPr>
        <p:spPr>
          <a:xfrm>
            <a:off x="8470375" y="268975"/>
            <a:ext cx="1073700" cy="408300"/>
          </a:xfrm>
          <a:prstGeom prst="rect">
            <a:avLst/>
          </a:prstGeom>
          <a:solidFill>
            <a:schemeClr val="accent3">
              <a:alpha val="40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c707e1881d_0_0"/>
          <p:cNvPicPr preferRelativeResize="0"/>
          <p:nvPr/>
        </p:nvPicPr>
        <p:blipFill rotWithShape="1">
          <a:blip r:embed="rId3">
            <a:alphaModFix/>
          </a:blip>
          <a:srcRect b="0" l="5228" r="5237" t="0"/>
          <a:stretch/>
        </p:blipFill>
        <p:spPr>
          <a:xfrm>
            <a:off x="525" y="0"/>
            <a:ext cx="5430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c707e1881d_0_0"/>
          <p:cNvSpPr/>
          <p:nvPr/>
        </p:nvSpPr>
        <p:spPr>
          <a:xfrm>
            <a:off x="4344150" y="1810100"/>
            <a:ext cx="1298100" cy="1612500"/>
          </a:xfrm>
          <a:prstGeom prst="rect">
            <a:avLst/>
          </a:prstGeom>
          <a:solidFill>
            <a:schemeClr val="accent1">
              <a:alpha val="494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FUTURE DEVELOPMENT</a:t>
            </a:r>
            <a:endParaRPr/>
          </a:p>
        </p:txBody>
      </p:sp>
      <p:sp>
        <p:nvSpPr>
          <p:cNvPr id="195" name="Google Shape;195;p8"/>
          <p:cNvSpPr txBox="1"/>
          <p:nvPr>
            <p:ph idx="2" type="ctrTitle"/>
          </p:nvPr>
        </p:nvSpPr>
        <p:spPr>
          <a:xfrm>
            <a:off x="3067456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Add APIs</a:t>
            </a:r>
            <a:endParaRPr/>
          </a:p>
        </p:txBody>
      </p:sp>
      <p:sp>
        <p:nvSpPr>
          <p:cNvPr id="196" name="Google Shape;196;p8"/>
          <p:cNvSpPr txBox="1"/>
          <p:nvPr>
            <p:ph idx="1" type="subTitle"/>
          </p:nvPr>
        </p:nvSpPr>
        <p:spPr>
          <a:xfrm>
            <a:off x="3067456" y="372939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Add APIs to show nearby: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Airports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Car Rentals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Hotels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Airbnbs</a:t>
            </a:r>
            <a:endParaRPr/>
          </a:p>
        </p:txBody>
      </p:sp>
      <p:sp>
        <p:nvSpPr>
          <p:cNvPr id="197" name="Google Shape;197;p8"/>
          <p:cNvSpPr txBox="1"/>
          <p:nvPr>
            <p:ph idx="3" type="ctrTitle"/>
          </p:nvPr>
        </p:nvSpPr>
        <p:spPr>
          <a:xfrm>
            <a:off x="3067456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Favorites</a:t>
            </a:r>
            <a:endParaRPr/>
          </a:p>
        </p:txBody>
      </p:sp>
      <p:sp>
        <p:nvSpPr>
          <p:cNvPr id="198" name="Google Shape;198;p8"/>
          <p:cNvSpPr txBox="1"/>
          <p:nvPr>
            <p:ph idx="4" type="subTitle"/>
          </p:nvPr>
        </p:nvSpPr>
        <p:spPr>
          <a:xfrm>
            <a:off x="2780506" y="217542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Saving favorites to make schedules for trips and things to do.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Plan out future expeditions.</a:t>
            </a:r>
            <a:endParaRPr/>
          </a:p>
        </p:txBody>
      </p:sp>
      <p:sp>
        <p:nvSpPr>
          <p:cNvPr id="199" name="Google Shape;199;p8"/>
          <p:cNvSpPr txBox="1"/>
          <p:nvPr>
            <p:ph idx="5" type="ctrTitle"/>
          </p:nvPr>
        </p:nvSpPr>
        <p:spPr>
          <a:xfrm>
            <a:off x="5785481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Goals</a:t>
            </a:r>
            <a:endParaRPr/>
          </a:p>
        </p:txBody>
      </p:sp>
      <p:sp>
        <p:nvSpPr>
          <p:cNvPr id="200" name="Google Shape;200;p8"/>
          <p:cNvSpPr txBox="1"/>
          <p:nvPr>
            <p:ph idx="6" type="subTitle"/>
          </p:nvPr>
        </p:nvSpPr>
        <p:spPr>
          <a:xfrm>
            <a:off x="5785481" y="372939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Allow users to list how many parks they want to visit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 txBox="1"/>
          <p:nvPr>
            <p:ph idx="7" type="ctrTitle"/>
          </p:nvPr>
        </p:nvSpPr>
        <p:spPr>
          <a:xfrm>
            <a:off x="5785481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Social Media</a:t>
            </a:r>
            <a:endParaRPr/>
          </a:p>
        </p:txBody>
      </p:sp>
      <p:sp>
        <p:nvSpPr>
          <p:cNvPr id="202" name="Google Shape;202;p8"/>
          <p:cNvSpPr txBox="1"/>
          <p:nvPr>
            <p:ph idx="8" type="subTitle"/>
          </p:nvPr>
        </p:nvSpPr>
        <p:spPr>
          <a:xfrm>
            <a:off x="5785481" y="212207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Have an option for users to add their own pics </a:t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2461300" y="1584975"/>
            <a:ext cx="319200" cy="2374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617749" y="1807374"/>
            <a:ext cx="319200" cy="3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-580275" y="1072400"/>
            <a:ext cx="930600" cy="1027800"/>
          </a:xfrm>
          <a:prstGeom prst="rect">
            <a:avLst/>
          </a:prstGeom>
          <a:solidFill>
            <a:schemeClr val="accent3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8524000" y="244625"/>
            <a:ext cx="930600" cy="2955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2617749" y="3426726"/>
            <a:ext cx="319200" cy="3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5187101" y="1584975"/>
            <a:ext cx="319200" cy="2374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5343563" y="1807374"/>
            <a:ext cx="319200" cy="3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5343563" y="3426726"/>
            <a:ext cx="319200" cy="3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/>
          <p:nvPr/>
        </p:nvSpPr>
        <p:spPr>
          <a:xfrm>
            <a:off x="621287" y="449100"/>
            <a:ext cx="364500" cy="297600"/>
          </a:xfrm>
          <a:prstGeom prst="rect">
            <a:avLst/>
          </a:prstGeom>
          <a:solidFill>
            <a:schemeClr val="accent3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450187" y="4454700"/>
            <a:ext cx="909600" cy="29760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 txBox="1"/>
          <p:nvPr>
            <p:ph type="ctrTitle"/>
          </p:nvPr>
        </p:nvSpPr>
        <p:spPr>
          <a:xfrm>
            <a:off x="4184500" y="1612400"/>
            <a:ext cx="42093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chemeClr val="accent3"/>
                </a:solidFill>
              </a:rPr>
              <a:t>THANKS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8" name="Google Shape;218;p9"/>
          <p:cNvSpPr txBox="1"/>
          <p:nvPr>
            <p:ph idx="1" type="subTitle"/>
          </p:nvPr>
        </p:nvSpPr>
        <p:spPr>
          <a:xfrm flipH="1">
            <a:off x="3970600" y="2556400"/>
            <a:ext cx="44232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Shout out to the TAs and Sam our Teacher.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We are learning </a:t>
            </a:r>
            <a:r>
              <a:rPr lang="es"/>
              <a:t>more</a:t>
            </a:r>
            <a:r>
              <a:rPr lang="es"/>
              <a:t> and more each day.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One day we will exceed our future goals.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https://kelsie-c.github.io/national-parks/index.html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779279" y="4082705"/>
            <a:ext cx="167027" cy="159511"/>
          </a:xfrm>
          <a:custGeom>
            <a:rect b="b" l="l" r="r" t="t"/>
            <a:pathLst>
              <a:path extrusionOk="0" h="37269" w="39025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4071693" y="4114135"/>
            <a:ext cx="185661" cy="128081"/>
          </a:xfrm>
          <a:custGeom>
            <a:rect b="b" l="l" r="r" t="t"/>
            <a:pathLst>
              <a:path extrusionOk="0" h="26922" w="39025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3831346" y="4056555"/>
            <a:ext cx="86334" cy="185661"/>
          </a:xfrm>
          <a:custGeom>
            <a:rect b="b" l="l" r="r" t="t"/>
            <a:pathLst>
              <a:path extrusionOk="0" h="39025" w="18147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outdoor, grass, nature, mountain&#10;&#10;Description automatically generated" id="222" name="Google Shape;222;p9"/>
          <p:cNvPicPr preferRelativeResize="0"/>
          <p:nvPr/>
        </p:nvPicPr>
        <p:blipFill rotWithShape="1">
          <a:blip r:embed="rId4">
            <a:alphaModFix/>
          </a:blip>
          <a:srcRect b="0" l="33227" r="0" t="0"/>
          <a:stretch/>
        </p:blipFill>
        <p:spPr>
          <a:xfrm>
            <a:off x="803537" y="540000"/>
            <a:ext cx="4063501" cy="40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9"/>
          <p:cNvSpPr/>
          <p:nvPr/>
        </p:nvSpPr>
        <p:spPr>
          <a:xfrm>
            <a:off x="8864736" y="4114125"/>
            <a:ext cx="813000" cy="297600"/>
          </a:xfrm>
          <a:prstGeom prst="rect">
            <a:avLst/>
          </a:prstGeom>
          <a:solidFill>
            <a:schemeClr val="accent3">
              <a:alpha val="4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staurant Marketing Plan ">
  <a:themeElements>
    <a:clrScheme name="Custom 10">
      <a:dk1>
        <a:srgbClr val="597C38"/>
      </a:dk1>
      <a:lt1>
        <a:srgbClr val="F3F3F3"/>
      </a:lt1>
      <a:dk2>
        <a:srgbClr val="666666"/>
      </a:dk2>
      <a:lt2>
        <a:srgbClr val="EEEEEE"/>
      </a:lt2>
      <a:accent1>
        <a:srgbClr val="00B2E2"/>
      </a:accent1>
      <a:accent2>
        <a:srgbClr val="425D29"/>
      </a:accent2>
      <a:accent3>
        <a:srgbClr val="425D29"/>
      </a:accent3>
      <a:accent4>
        <a:srgbClr val="9AC176"/>
      </a:accent4>
      <a:accent5>
        <a:srgbClr val="0085A9"/>
      </a:accent5>
      <a:accent6>
        <a:srgbClr val="597C38"/>
      </a:accent6>
      <a:hlink>
        <a:srgbClr val="0085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Kelsie</dc:creator>
</cp:coreProperties>
</file>